
<file path=[Content_Types].xml><?xml version="1.0" encoding="utf-8"?>
<Types xmlns="http://schemas.openxmlformats.org/package/2006/content-types">
  <Default Extension="tiff" ContentType="image/tif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5"/>
  </p:notesMasterIdLst>
  <p:sldIdLst>
    <p:sldId id="859" r:id="rId3"/>
    <p:sldId id="1035" r:id="rId4"/>
    <p:sldId id="1036" r:id="rId5"/>
    <p:sldId id="1037" r:id="rId6"/>
    <p:sldId id="1038" r:id="rId7"/>
    <p:sldId id="1039" r:id="rId8"/>
    <p:sldId id="1040" r:id="rId9"/>
    <p:sldId id="1041" r:id="rId10"/>
    <p:sldId id="1042" r:id="rId11"/>
    <p:sldId id="1043" r:id="rId12"/>
    <p:sldId id="1044" r:id="rId13"/>
    <p:sldId id="1045" r:id="rId14"/>
    <p:sldId id="1046" r:id="rId15"/>
    <p:sldId id="1047" r:id="rId16"/>
    <p:sldId id="1048" r:id="rId17"/>
    <p:sldId id="1049" r:id="rId18"/>
    <p:sldId id="1050" r:id="rId19"/>
    <p:sldId id="1051" r:id="rId20"/>
    <p:sldId id="1052" r:id="rId21"/>
    <p:sldId id="1053" r:id="rId22"/>
    <p:sldId id="1054" r:id="rId23"/>
    <p:sldId id="1055" r:id="rId24"/>
  </p:sldIdLst>
  <p:sldSz cx="12190095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BEAEA"/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15" autoAdjust="0"/>
    <p:restoredTop sz="94606" autoAdjust="0"/>
  </p:normalViewPr>
  <p:slideViewPr>
    <p:cSldViewPr showGuides="1">
      <p:cViewPr varScale="1">
        <p:scale>
          <a:sx n="110" d="100"/>
          <a:sy n="110" d="100"/>
        </p:scale>
        <p:origin x="564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1" d="100"/>
          <a:sy n="81" d="100"/>
        </p:scale>
        <p:origin x="-3876" y="-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8" Type="http://schemas.openxmlformats.org/officeDocument/2006/relationships/tableStyles" Target="tableStyles.xml"/><Relationship Id="rId27" Type="http://schemas.openxmlformats.org/officeDocument/2006/relationships/viewProps" Target="viewProps.xml"/><Relationship Id="rId26" Type="http://schemas.openxmlformats.org/officeDocument/2006/relationships/presProps" Target="presProps.xml"/><Relationship Id="rId25" Type="http://schemas.openxmlformats.org/officeDocument/2006/relationships/notesMaster" Target="notesMasters/notesMaster1.xml"/><Relationship Id="rId24" Type="http://schemas.openxmlformats.org/officeDocument/2006/relationships/slide" Target="slides/slide22.xml"/><Relationship Id="rId23" Type="http://schemas.openxmlformats.org/officeDocument/2006/relationships/slide" Target="slides/slide21.xml"/><Relationship Id="rId22" Type="http://schemas.openxmlformats.org/officeDocument/2006/relationships/slide" Target="slides/slide20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6" name="文本框 5"/>
          <p:cNvSpPr txBox="1"/>
          <p:nvPr userDrawn="1"/>
        </p:nvSpPr>
        <p:spPr>
          <a:xfrm>
            <a:off x="5951190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福建省小学毕业升学考试试卷精选 英语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3.png"/><Relationship Id="rId1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13.png"/><Relationship Id="rId2" Type="http://schemas.openxmlformats.org/officeDocument/2006/relationships/image" Target="../media/image15.png"/><Relationship Id="rId1" Type="http://schemas.openxmlformats.org/officeDocument/2006/relationships/image" Target="../media/image14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1" Type="http://schemas.openxmlformats.org/officeDocument/2006/relationships/image" Target="../media/image17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8.png"/></Relationships>
</file>

<file path=ppt/slides/_rels/slide15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3.png"/><Relationship Id="rId2" Type="http://schemas.openxmlformats.org/officeDocument/2006/relationships/image" Target="../media/image20.png"/><Relationship Id="rId1" Type="http://schemas.openxmlformats.org/officeDocument/2006/relationships/image" Target="../media/image19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1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2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1" Type="http://schemas.openxmlformats.org/officeDocument/2006/relationships/image" Target="../media/image23.png"/></Relationships>
</file>

<file path=ppt/slides/_rels/slide19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3.png"/><Relationship Id="rId2" Type="http://schemas.openxmlformats.org/officeDocument/2006/relationships/image" Target="../media/image25.png"/><Relationship Id="rId1" Type="http://schemas.openxmlformats.org/officeDocument/2006/relationships/image" Target="../media/image2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1" Type="http://schemas.openxmlformats.org/officeDocument/2006/relationships/image" Target="../media/image26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7.png"/></Relationships>
</file>

<file path=ppt/slides/_rels/slide2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13.png"/><Relationship Id="rId2" Type="http://schemas.openxmlformats.org/officeDocument/2006/relationships/image" Target="../media/image29.png"/><Relationship Id="rId1" Type="http://schemas.openxmlformats.org/officeDocument/2006/relationships/image" Target="../media/image2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1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1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1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1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1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1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3.png"/><Relationship Id="rId2" Type="http://schemas.openxmlformats.org/officeDocument/2006/relationships/image" Target="../media/image11.png"/><Relationship Id="rId1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-1905" y="1268774"/>
            <a:ext cx="12192000" cy="42462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60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泉州晋江市 </a:t>
            </a:r>
            <a:r>
              <a:rPr lang="en-US" altLang="zh-CN" sz="60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2024~2025 </a:t>
            </a:r>
            <a:r>
              <a:rPr lang="zh-CN" altLang="en-US" sz="60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学年</a:t>
            </a:r>
            <a:endParaRPr lang="zh-CN" altLang="en-US" sz="6000" dirty="0">
              <a:solidFill>
                <a:srgbClr val="70AD47">
                  <a:lumMod val="75000"/>
                </a:srgbClr>
              </a:solidFill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60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第二学期期末试卷六年级</a:t>
            </a:r>
            <a:endParaRPr lang="zh-CN" altLang="en-US" sz="6000" dirty="0">
              <a:solidFill>
                <a:srgbClr val="70AD47">
                  <a:lumMod val="75000"/>
                </a:srgbClr>
              </a:solidFill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60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毕业考</a:t>
            </a:r>
            <a:r>
              <a:rPr lang="en-US" altLang="zh-CN" sz="60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en-US" sz="60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卷</a:t>
            </a:r>
            <a:endParaRPr lang="zh-CN" altLang="en-US" sz="4000" dirty="0">
              <a:solidFill>
                <a:prstClr val="black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4566" y="908720"/>
            <a:ext cx="11517123" cy="4614352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/>
          <a:srcRect l="-1" r="2810"/>
          <a:stretch>
            <a:fillRect/>
          </a:stretch>
        </p:blipFill>
        <p:spPr>
          <a:xfrm>
            <a:off x="3595844" y="3083434"/>
            <a:ext cx="2874625" cy="69618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2"/>
          <a:srcRect l="-1" r="2810"/>
          <a:stretch>
            <a:fillRect/>
          </a:stretch>
        </p:blipFill>
        <p:spPr>
          <a:xfrm>
            <a:off x="2089261" y="3849788"/>
            <a:ext cx="2892042" cy="69618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2"/>
          <a:srcRect l="-1" r="2810"/>
          <a:stretch>
            <a:fillRect/>
          </a:stretch>
        </p:blipFill>
        <p:spPr>
          <a:xfrm>
            <a:off x="1915090" y="4607434"/>
            <a:ext cx="2900750" cy="69618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78582" y="1266364"/>
            <a:ext cx="11112526" cy="1730588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263558" y="1085714"/>
            <a:ext cx="2524920" cy="2355336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3"/>
          <a:srcRect l="-1" r="2810"/>
          <a:stretch>
            <a:fillRect/>
          </a:stretch>
        </p:blipFill>
        <p:spPr>
          <a:xfrm>
            <a:off x="1880256" y="1402680"/>
            <a:ext cx="2909458" cy="69618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3"/>
          <a:srcRect l="-1" r="2810"/>
          <a:stretch>
            <a:fillRect/>
          </a:stretch>
        </p:blipFill>
        <p:spPr>
          <a:xfrm>
            <a:off x="4231570" y="2264828"/>
            <a:ext cx="2935583" cy="69618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4567" y="1018122"/>
            <a:ext cx="11499368" cy="48591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34566" y="1124744"/>
            <a:ext cx="11534879" cy="2761083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5634" y="1229948"/>
            <a:ext cx="457200" cy="40957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2091" y="1743753"/>
            <a:ext cx="457200" cy="40957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3383" y="2327227"/>
            <a:ext cx="457200" cy="40957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5966" y="2901993"/>
            <a:ext cx="457200" cy="409575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3383" y="3468050"/>
            <a:ext cx="457200" cy="4095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4566" y="845552"/>
            <a:ext cx="11463857" cy="573192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797"/>
          <a:stretch>
            <a:fillRect/>
          </a:stretch>
        </p:blipFill>
        <p:spPr>
          <a:xfrm>
            <a:off x="314272" y="980728"/>
            <a:ext cx="10701307" cy="3040583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14273" y="4171523"/>
            <a:ext cx="11555509" cy="2065789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6629" y="1012234"/>
            <a:ext cx="457200" cy="40957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6629" y="2091444"/>
            <a:ext cx="457200" cy="409575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5338" y="3118402"/>
            <a:ext cx="457200" cy="409575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9212" y="4224391"/>
            <a:ext cx="457200" cy="409575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3087" y="5312963"/>
            <a:ext cx="457200" cy="4095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85510" y="1066684"/>
            <a:ext cx="11376557" cy="495460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34566" y="1267846"/>
            <a:ext cx="11499368" cy="360131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4566" y="896606"/>
            <a:ext cx="11508246" cy="5484722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9509" y="890314"/>
            <a:ext cx="457200" cy="40957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4674" y="2005012"/>
            <a:ext cx="457200" cy="40957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2092" y="3171960"/>
            <a:ext cx="457200" cy="40957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2092" y="4243114"/>
            <a:ext cx="457200" cy="409575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1132" y="5410063"/>
            <a:ext cx="457200" cy="4095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4566" y="1052736"/>
            <a:ext cx="11517123" cy="1745405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54699" y="2962826"/>
            <a:ext cx="10536129" cy="2554406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50990" y="1917926"/>
            <a:ext cx="664849" cy="40957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63310" y="3293880"/>
            <a:ext cx="664849" cy="40957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60339" y="4608875"/>
            <a:ext cx="664849" cy="4095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34566" y="1149926"/>
            <a:ext cx="11508246" cy="4079274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7852" y="2736531"/>
            <a:ext cx="457200" cy="40957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1726" y="4260531"/>
            <a:ext cx="457200" cy="4095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34566" y="1250320"/>
            <a:ext cx="11499368" cy="2682736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64526" y="1639252"/>
            <a:ext cx="622568" cy="40957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99065" y="3032622"/>
            <a:ext cx="622568" cy="4095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4566" y="1100035"/>
            <a:ext cx="11517123" cy="427318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34566" y="1196752"/>
            <a:ext cx="11517123" cy="4155855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2"/>
          <a:srcRect l="586" r="840" b="26407"/>
          <a:stretch>
            <a:fillRect/>
          </a:stretch>
        </p:blipFill>
        <p:spPr>
          <a:xfrm>
            <a:off x="334567" y="2672288"/>
            <a:ext cx="11221708" cy="2680319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3"/>
          <a:srcRect l="2837" r="2837"/>
          <a:stretch>
            <a:fillRect/>
          </a:stretch>
        </p:blipFill>
        <p:spPr>
          <a:xfrm>
            <a:off x="1811383" y="1744710"/>
            <a:ext cx="9744892" cy="69812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4566" y="908721"/>
            <a:ext cx="11526001" cy="4845116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7257" y="1543457"/>
            <a:ext cx="457200" cy="40957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6297" y="3189377"/>
            <a:ext cx="457200" cy="40957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8548" y="4809171"/>
            <a:ext cx="457200" cy="4095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34566" y="1205092"/>
            <a:ext cx="11517123" cy="215190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99406" y="2954245"/>
            <a:ext cx="457200" cy="40957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64229" y="2858451"/>
            <a:ext cx="457200" cy="40957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33258" y="2945537"/>
            <a:ext cx="457200" cy="40957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27224" y="2901994"/>
            <a:ext cx="457200" cy="409575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56321" y="2919411"/>
            <a:ext cx="457200" cy="4095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34566" y="1196752"/>
            <a:ext cx="11517123" cy="3359949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5600" y="1717629"/>
            <a:ext cx="457200" cy="40957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1726" y="2675572"/>
            <a:ext cx="457200" cy="40957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1726" y="3677057"/>
            <a:ext cx="457200" cy="4095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37671" y="1268760"/>
            <a:ext cx="11063246" cy="1960495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4309" y="1360577"/>
            <a:ext cx="457200" cy="40957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6915" y="2420888"/>
            <a:ext cx="457200" cy="4095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34566" y="1139290"/>
            <a:ext cx="11526001" cy="3945894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3017" y="2701697"/>
            <a:ext cx="457200" cy="40957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1726" y="3206794"/>
            <a:ext cx="457200" cy="40957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1726" y="3677057"/>
            <a:ext cx="457200" cy="40957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1726" y="4199572"/>
            <a:ext cx="457200" cy="409575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1726" y="4661126"/>
            <a:ext cx="457200" cy="4095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4566" y="1114879"/>
            <a:ext cx="11534879" cy="4474361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64184" y="4086360"/>
            <a:ext cx="457200" cy="40957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87681" y="5070428"/>
            <a:ext cx="457200" cy="4095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11739" y="1196752"/>
            <a:ext cx="9241613" cy="1420828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22598" y="2714000"/>
            <a:ext cx="10681136" cy="2841656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55772" y="2640737"/>
            <a:ext cx="457200" cy="40957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35132" y="4112486"/>
            <a:ext cx="457200" cy="40957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05989" y="4608875"/>
            <a:ext cx="457200" cy="4095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9525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34</Words>
  <Application>WPS 演示</Application>
  <PresentationFormat>自定义</PresentationFormat>
  <Paragraphs>4</Paragraphs>
  <Slides>22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22</vt:i4>
      </vt:variant>
    </vt:vector>
  </HeadingPairs>
  <TitlesOfParts>
    <vt:vector size="31" baseType="lpstr">
      <vt:lpstr>Arial</vt:lpstr>
      <vt:lpstr>宋体</vt:lpstr>
      <vt:lpstr>Wingdings</vt:lpstr>
      <vt:lpstr>Times New Roman</vt:lpstr>
      <vt:lpstr>楷体</vt:lpstr>
      <vt:lpstr>微软雅黑</vt:lpstr>
      <vt:lpstr>Arial Unicode MS</vt:lpstr>
      <vt:lpstr>Calibri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DaisyDaisy</cp:lastModifiedBy>
  <cp:revision>356</cp:revision>
  <dcterms:created xsi:type="dcterms:W3CDTF">2020-11-06T05:24:00Z</dcterms:created>
  <dcterms:modified xsi:type="dcterms:W3CDTF">2025-10-27T09:09:33Z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2052-12.1.0.21915</vt:lpwstr>
  </property>
  <property fmtid="{D5CDD505-2E9C-101B-9397-08002B2CF9AE}" pid="3" name="ICV">
    <vt:lpwstr>79F63AE0D7B04B57915E35B52FA5513C_12</vt:lpwstr>
  </property>
</Properties>
</file>